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50" d="100"/>
          <a:sy n="50" d="100"/>
        </p:scale>
        <p:origin x="6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5" cy="1428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5" cy="1428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5" cy="1428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5" cy="1428511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5" cy="1428511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1190"/>
            <a:ext cx="19046825" cy="1428511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16</cp:revision>
  <dcterms:created xsi:type="dcterms:W3CDTF">2022-02-09T14:00:59Z</dcterms:created>
  <dcterms:modified xsi:type="dcterms:W3CDTF">2025-08-29T12:13:15Z</dcterms:modified>
</cp:coreProperties>
</file>